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7" r:id="rId9"/>
    <p:sldId id="265" r:id="rId10"/>
    <p:sldId id="268" r:id="rId11"/>
    <p:sldId id="263" r:id="rId12"/>
    <p:sldId id="264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GROVES FIRE DEPARTMENT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 station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FIRE STATION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Exhaust system in apparatus bay to remove vehicle exhaust (NFPA1500 requirement)</a:t>
            </a:r>
          </a:p>
          <a:p>
            <a:pPr lvl="1"/>
            <a:r>
              <a:rPr lang="en-US" dirty="0" smtClean="0"/>
              <a:t>None at present station</a:t>
            </a:r>
            <a:endParaRPr lang="en-US" dirty="0" smtClean="0"/>
          </a:p>
          <a:p>
            <a:r>
              <a:rPr lang="en-US" dirty="0" smtClean="0"/>
              <a:t>Slip resistant apparatus bay floor</a:t>
            </a:r>
            <a:endParaRPr lang="en-US" dirty="0" smtClean="0"/>
          </a:p>
          <a:p>
            <a:r>
              <a:rPr lang="en-US" dirty="0" smtClean="0"/>
              <a:t>Close </a:t>
            </a:r>
            <a:r>
              <a:rPr lang="en-US" dirty="0" smtClean="0"/>
              <a:t>Doyle at the back of property</a:t>
            </a:r>
          </a:p>
          <a:p>
            <a:r>
              <a:rPr lang="en-US" dirty="0" smtClean="0"/>
              <a:t>Still accessible from West Jefferson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0" y="-365760"/>
            <a:ext cx="9703397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4" y="-457200"/>
            <a:ext cx="9821731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6" y="-336103"/>
            <a:ext cx="9720119" cy="7498080"/>
          </a:xfrm>
        </p:spPr>
      </p:pic>
    </p:spTree>
    <p:extLst>
      <p:ext uri="{BB962C8B-B14F-4D97-AF65-F5344CB8AC3E}">
        <p14:creationId xmlns:p14="http://schemas.microsoft.com/office/powerpoint/2010/main" val="2528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Built in 1956</a:t>
            </a:r>
          </a:p>
          <a:p>
            <a:r>
              <a:rPr lang="en-US" dirty="0" smtClean="0"/>
              <a:t>Built for volunteer fire department</a:t>
            </a:r>
          </a:p>
          <a:p>
            <a:r>
              <a:rPr lang="en-US" dirty="0" smtClean="0"/>
              <a:t>Was not manned 24/7</a:t>
            </a:r>
          </a:p>
          <a:p>
            <a:r>
              <a:rPr lang="en-US" dirty="0" smtClean="0"/>
              <a:t>6,868 sq. ft.</a:t>
            </a:r>
          </a:p>
          <a:p>
            <a:r>
              <a:rPr lang="en-US" dirty="0" smtClean="0"/>
              <a:t>Roof leak in SCBA room, storage closet, and mechanical room</a:t>
            </a:r>
          </a:p>
          <a:p>
            <a:pPr lvl="1"/>
            <a:r>
              <a:rPr lang="en-US" dirty="0" smtClean="0"/>
              <a:t>Even after several repairs</a:t>
            </a:r>
          </a:p>
        </p:txBody>
      </p:sp>
    </p:spTree>
    <p:extLst>
      <p:ext uri="{BB962C8B-B14F-4D97-AF65-F5344CB8AC3E}">
        <p14:creationId xmlns:p14="http://schemas.microsoft.com/office/powerpoint/2010/main" val="121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84" y="2772466"/>
            <a:ext cx="4555066" cy="3416300"/>
          </a:xfr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543407" y="2663135"/>
            <a:ext cx="4825159" cy="3416300"/>
          </a:xfrm>
        </p:spPr>
        <p:txBody>
          <a:bodyPr/>
          <a:lstStyle/>
          <a:p>
            <a:r>
              <a:rPr lang="en-US" dirty="0" smtClean="0"/>
              <a:t>Women’s bathroom has ceiling issues.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Remodeled multiple times</a:t>
            </a:r>
          </a:p>
          <a:p>
            <a:r>
              <a:rPr lang="en-US" dirty="0" smtClean="0"/>
              <a:t>12 Firefighters - 3, 4 man shifts</a:t>
            </a:r>
          </a:p>
          <a:p>
            <a:r>
              <a:rPr lang="en-US" dirty="0" smtClean="0"/>
              <a:t>Cramped quarters</a:t>
            </a:r>
          </a:p>
          <a:p>
            <a:r>
              <a:rPr lang="en-US" dirty="0" smtClean="0"/>
              <a:t>Air condition does not keep up in summer</a:t>
            </a:r>
          </a:p>
          <a:p>
            <a:r>
              <a:rPr lang="en-US" dirty="0" smtClean="0"/>
              <a:t>Plumbing issues under station that cannot be fixed</a:t>
            </a:r>
          </a:p>
          <a:p>
            <a:r>
              <a:rPr lang="en-US" dirty="0" smtClean="0"/>
              <a:t>No security of station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561" y="2603500"/>
            <a:ext cx="4754880" cy="3566160"/>
          </a:xfrm>
        </p:spPr>
      </p:pic>
    </p:spTree>
    <p:extLst>
      <p:ext uri="{BB962C8B-B14F-4D97-AF65-F5344CB8AC3E}">
        <p14:creationId xmlns:p14="http://schemas.microsoft.com/office/powerpoint/2010/main" val="23079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Apparatus bay is narrow</a:t>
            </a:r>
          </a:p>
          <a:p>
            <a:r>
              <a:rPr lang="en-US" dirty="0" smtClean="0"/>
              <a:t>Safety hazard for firefighters</a:t>
            </a:r>
          </a:p>
          <a:p>
            <a:r>
              <a:rPr lang="en-US" dirty="0" smtClean="0"/>
              <a:t>Narrow bays for apparatus when backing in and </a:t>
            </a:r>
            <a:r>
              <a:rPr lang="en-US" dirty="0" smtClean="0"/>
              <a:t>leaving</a:t>
            </a:r>
          </a:p>
          <a:p>
            <a:r>
              <a:rPr lang="en-US" dirty="0" smtClean="0"/>
              <a:t>Apparatus bay floor extremely slippery on humid days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4246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73" y="2603500"/>
            <a:ext cx="4555066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4177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FIRE STATION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Corner of Washington and Gulf, next to Police Station</a:t>
            </a:r>
          </a:p>
          <a:p>
            <a:r>
              <a:rPr lang="en-US" dirty="0" smtClean="0"/>
              <a:t>Will face Washington</a:t>
            </a:r>
          </a:p>
          <a:p>
            <a:r>
              <a:rPr lang="en-US" dirty="0" smtClean="0"/>
              <a:t>14,565 sq. ft</a:t>
            </a:r>
            <a:r>
              <a:rPr lang="en-US" dirty="0" smtClean="0"/>
              <a:t>. (Building to meet current and future needs)</a:t>
            </a:r>
            <a:endParaRPr lang="en-US" dirty="0" smtClean="0"/>
          </a:p>
          <a:p>
            <a:r>
              <a:rPr lang="en-US" dirty="0" smtClean="0"/>
              <a:t>NFPA 1500 requires airlocks and ventilation for bay to keep out contaminants</a:t>
            </a:r>
          </a:p>
          <a:p>
            <a:pPr lvl="1"/>
            <a:r>
              <a:rPr lang="en-US" dirty="0" smtClean="0"/>
              <a:t>None at current station</a:t>
            </a:r>
          </a:p>
          <a:p>
            <a:r>
              <a:rPr lang="en-US" dirty="0" smtClean="0"/>
              <a:t>NFPA 1500 also requires bunker gear to be stored away from sunlight and little exposure to fluorescent </a:t>
            </a:r>
            <a:r>
              <a:rPr lang="en-US" dirty="0" smtClean="0"/>
              <a:t>lighting (UV light degrades bunker gear). This </a:t>
            </a:r>
            <a:r>
              <a:rPr lang="en-US" dirty="0" smtClean="0"/>
              <a:t>storage should also be away from living area and ventilated to exterior. </a:t>
            </a:r>
          </a:p>
          <a:p>
            <a:pPr lvl="1"/>
            <a:r>
              <a:rPr lang="en-US" dirty="0" smtClean="0"/>
              <a:t>Currently stored in bay on racks close to living area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1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BUNKER GEAR RACKS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73" y="2603500"/>
            <a:ext cx="4555066" cy="34162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5359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FIRE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Larger training room</a:t>
            </a:r>
          </a:p>
          <a:p>
            <a:pPr lvl="1"/>
            <a:r>
              <a:rPr lang="en-US" dirty="0" smtClean="0"/>
              <a:t>Increasing outside training to public (CPR and fire safety training)</a:t>
            </a:r>
          </a:p>
          <a:p>
            <a:r>
              <a:rPr lang="en-US" dirty="0" smtClean="0"/>
              <a:t>Office for Investigators and Training personnel</a:t>
            </a:r>
          </a:p>
          <a:p>
            <a:r>
              <a:rPr lang="en-US" dirty="0" smtClean="0"/>
              <a:t>Fitness room (suggested by NFPA 1500)</a:t>
            </a:r>
          </a:p>
          <a:p>
            <a:r>
              <a:rPr lang="en-US" dirty="0" smtClean="0"/>
              <a:t>Increased needed storage areas</a:t>
            </a:r>
          </a:p>
          <a:p>
            <a:r>
              <a:rPr lang="en-US" dirty="0" smtClean="0"/>
              <a:t>Better accommodations for firefighters</a:t>
            </a:r>
          </a:p>
          <a:p>
            <a:r>
              <a:rPr lang="en-US" dirty="0" smtClean="0"/>
              <a:t>Fire sprinkler system </a:t>
            </a:r>
          </a:p>
          <a:p>
            <a:r>
              <a:rPr lang="en-US" dirty="0" smtClean="0"/>
              <a:t>Fully </a:t>
            </a:r>
            <a:r>
              <a:rPr lang="en-US" dirty="0" smtClean="0"/>
              <a:t>secured (FEMA recommendation)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2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505</TotalTime>
  <Words>297</Words>
  <Application>Microsoft Office PowerPoint</Application>
  <PresentationFormat>Widescreen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GROVES FIRE DEPARTMENT</vt:lpstr>
      <vt:lpstr>CURRENT STATION</vt:lpstr>
      <vt:lpstr>CURRENT STATION</vt:lpstr>
      <vt:lpstr>CURRENT STATION</vt:lpstr>
      <vt:lpstr>CURRENT STATION</vt:lpstr>
      <vt:lpstr>CURRENT STATION</vt:lpstr>
      <vt:lpstr>NEW FIRE STATION</vt:lpstr>
      <vt:lpstr>BUNKER GEAR RACKS</vt:lpstr>
      <vt:lpstr>NEW FIRE STATION</vt:lpstr>
      <vt:lpstr>NEW FIRE STATION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GROVES FIRE DEPARTMENT</dc:title>
  <dc:creator>l billeaud</dc:creator>
  <cp:lastModifiedBy>l billeaud</cp:lastModifiedBy>
  <cp:revision>35</cp:revision>
  <dcterms:created xsi:type="dcterms:W3CDTF">2020-03-11T14:09:47Z</dcterms:created>
  <dcterms:modified xsi:type="dcterms:W3CDTF">2020-03-29T16:51:34Z</dcterms:modified>
</cp:coreProperties>
</file>